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494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5225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3295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14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7542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3457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8155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643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833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564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045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6929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2846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0683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10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9454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0F863-CABC-40AF-AAC1-B68BADB4A4DA}" type="datetimeFigureOut">
              <a:rPr lang="pt-BR" smtClean="0"/>
              <a:t>23/08/2015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62CAAEC-55BD-49F3-8E8E-D8868606B89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545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1863" y="654013"/>
            <a:ext cx="9289654" cy="2479674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>
                <a:solidFill>
                  <a:schemeClr val="tx1"/>
                </a:solidFill>
              </a:rPr>
              <a:t/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SIDROLANDIA MS</a:t>
            </a:r>
            <a:b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sz="3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PAULO EDUARDO DE SOUZA FIRMO </a:t>
            </a:r>
            <a:b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EXTENSÃO SÃO PEDRO</a:t>
            </a:r>
            <a:br>
              <a:rPr lang="pt-BR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73014" y="3133687"/>
            <a:ext cx="10374351" cy="2129690"/>
          </a:xfrm>
        </p:spPr>
        <p:txBody>
          <a:bodyPr>
            <a:noAutofit/>
          </a:bodyPr>
          <a:lstStyle/>
          <a:p>
            <a:pPr algn="l"/>
            <a:r>
              <a:rPr lang="pt-BR" sz="32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Progetec</a:t>
            </a:r>
            <a:r>
              <a:rPr lang="pt-B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Simone Rodrigues Selles de Oliveira</a:t>
            </a:r>
          </a:p>
          <a:p>
            <a:pPr algn="l"/>
            <a:r>
              <a:rPr lang="pt-B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Multiplicadora: </a:t>
            </a:r>
            <a:r>
              <a:rPr lang="pt-B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Maria </a:t>
            </a:r>
            <a:r>
              <a:rPr lang="pt-B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Izabel Rossi</a:t>
            </a:r>
          </a:p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 – NTE REGIONAL </a:t>
            </a:r>
          </a:p>
          <a:p>
            <a:pPr algn="ctr"/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Tema 25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64987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003822" cy="1616506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135467" y="1797262"/>
            <a:ext cx="116098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Trabalho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pesquisa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em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grupo, dupla e ou individual.</a:t>
            </a:r>
            <a:endParaRPr lang="pt-B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Debates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seminários, apresentações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em Power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Point, </a:t>
            </a:r>
            <a:r>
              <a:rPr lang="pt-BR" sz="3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office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mediados pelo professor. </a:t>
            </a:r>
            <a:endParaRPr lang="pt-B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Apresentações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através de maquetes desenvolvidas em grupos e ou duplas após pesquisa na STE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Exposição de Imagens fotográficas, pinturas, cartazes. </a:t>
            </a:r>
            <a:endParaRPr lang="pt-B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Prova escrita,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bimestral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somativa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Fóruns e postagens  no face book, blog e </a:t>
            </a:r>
            <a:r>
              <a:rPr lang="pt-BR" sz="3000" dirty="0" err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hatsapp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84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14488" y="225778"/>
            <a:ext cx="11525955" cy="4748211"/>
          </a:xfrm>
        </p:spPr>
        <p:txBody>
          <a:bodyPr>
            <a:noAutofit/>
          </a:bodyPr>
          <a:lstStyle/>
          <a:p>
            <a:pPr algn="just"/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Apresentação do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conteúdo em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forma de vídeo, com a utilização do recurso de data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show. Na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STE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em duplas, pesquisa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direcionada, a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importância e a relação ao cotidiano. Em sala de aula socialização das pesquisas, explicação do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conteúdo. Na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sequência debate sobre o conteúdo. Avaliação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participativa.</a:t>
            </a:r>
            <a:endParaRPr lang="pt-BR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suporte aos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livros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didáticos, a busca de artigos na STE ampliando o conhecimento confirmando as informações em  dois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sites, identificados pelo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link. Ao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analisar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ler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e compreender  artigos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blogs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científicos, os alunos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definiram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cada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termo, produziram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artigos, e apresentações em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ower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Point. Os trabalhos apresentados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em forma de seminário com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grupos.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Após apresentação em seguida um momento de debate mediado pela professora.</a:t>
            </a:r>
          </a:p>
          <a:p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00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35467"/>
            <a:ext cx="11373006" cy="4463235"/>
          </a:xfrm>
        </p:spPr>
        <p:txBody>
          <a:bodyPr>
            <a:noAutofit/>
          </a:bodyPr>
          <a:lstStyle/>
          <a:p>
            <a:pPr algn="just"/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Estimular a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auto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avaliação e autocorreção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sendo </a:t>
            </a:r>
            <a:r>
              <a:rPr lang="pt-BR" sz="3000" dirty="0">
                <a:latin typeface="Arial" panose="020B0604020202020204" pitchFamily="34" charset="0"/>
                <a:cs typeface="Arial" panose="020B0604020202020204" pitchFamily="34" charset="0"/>
              </a:rPr>
              <a:t>entendido como algo inerente ao processo de aprendizagem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mediar debates, sugerir links, buscar sites sempre de fontes segura. Propor avalições descritivas e ou produções ao final de cada tema estudado. </a:t>
            </a:r>
          </a:p>
          <a:p>
            <a:pPr algn="just"/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Demonstrar 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proporcionar  aos professores as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novas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possibilidades e benefícios pelas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interfaces virtuais na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educação, utilizar as novas tecnologias para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aprendizagem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online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possibilitam uma alta interatividade, como o chat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fórum,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Web Quest, Face book e o </a:t>
            </a:r>
            <a:r>
              <a:rPr lang="pt-BR" sz="3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</a:t>
            </a:r>
            <a:r>
              <a:rPr lang="pt-BR" sz="3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hatsapp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Redes sociais, que configuram a segunda geração da internet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t-BR" sz="3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facilitando </a:t>
            </a:r>
            <a:r>
              <a:rPr lang="pt-BR" sz="3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avaliação processual, pois são interfaces voltadas à produção coletiva, sendo indispensável o papel do professor como orientador durante todo o desenvolvimento da atividade. </a:t>
            </a:r>
            <a:endParaRPr lang="pt-BR" sz="3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pt-BR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endParaRPr lang="pt-B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1536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ado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do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d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401</TotalTime>
  <Words>343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0" baseType="lpstr">
      <vt:lpstr>Arial</vt:lpstr>
      <vt:lpstr>Calibri</vt:lpstr>
      <vt:lpstr>Trebuchet MS</vt:lpstr>
      <vt:lpstr>Wingdings</vt:lpstr>
      <vt:lpstr>Wingdings 3</vt:lpstr>
      <vt:lpstr>Facetado</vt:lpstr>
      <vt:lpstr>    SIDROLANDIA MS  E E PAULO EDUARDO DE SOUZA FIRMO  EXTENSÃO SÃO PEDRO 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SIDROLANDIA MS E E PAULO EDUARDO DE SOUZA FIRMO  EXTENSÃO SÃO PEDRO</dc:title>
  <dc:creator>SIMONE</dc:creator>
  <cp:lastModifiedBy>SIMONE</cp:lastModifiedBy>
  <cp:revision>21</cp:revision>
  <dcterms:created xsi:type="dcterms:W3CDTF">2015-08-17T02:59:44Z</dcterms:created>
  <dcterms:modified xsi:type="dcterms:W3CDTF">2015-08-23T21:29:00Z</dcterms:modified>
</cp:coreProperties>
</file>